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FD1E0-E114-42A1-B1BE-AADCC7801F96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75089F-4EBF-4A66-BF4E-52C7075FE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5089F-4EBF-4A66-BF4E-52C7075FEF3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Анималистика</a:t>
            </a:r>
            <a:r>
              <a:rPr lang="ru-RU" dirty="0" smtClean="0"/>
              <a:t> в </a:t>
            </a:r>
            <a:r>
              <a:rPr lang="ru-RU" dirty="0" err="1" smtClean="0"/>
              <a:t>металлопластике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Мастер-класс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Объемная </a:t>
            </a:r>
            <a:r>
              <a:rPr lang="ru-RU" sz="2800" dirty="0" err="1" smtClean="0"/>
              <a:t>металлопластика</a:t>
            </a:r>
            <a:r>
              <a:rPr lang="ru-RU" sz="2800" dirty="0" smtClean="0"/>
              <a:t> – это технология изготовления скульптурных объектов из мягкого листового металла. </a:t>
            </a:r>
            <a:endParaRPr lang="ru-RU" sz="2800" dirty="0"/>
          </a:p>
        </p:txBody>
      </p:sp>
      <p:pic>
        <p:nvPicPr>
          <p:cNvPr id="4" name="Содержимое 3" descr="H:\img21.jpg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615323" y="1785926"/>
            <a:ext cx="3671189" cy="431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Оборудование и материалы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Шаблоны</a:t>
            </a:r>
          </a:p>
          <a:p>
            <a:r>
              <a:rPr lang="ru-RU" dirty="0" smtClean="0"/>
              <a:t>Схемы выполнения</a:t>
            </a:r>
          </a:p>
          <a:p>
            <a:r>
              <a:rPr lang="ru-RU" dirty="0" smtClean="0"/>
              <a:t>Чертилки, карандаши</a:t>
            </a:r>
          </a:p>
          <a:p>
            <a:r>
              <a:rPr lang="ru-RU" dirty="0" smtClean="0"/>
              <a:t>Ножницы по металлу</a:t>
            </a:r>
          </a:p>
          <a:p>
            <a:r>
              <a:rPr lang="ru-RU" dirty="0" smtClean="0"/>
              <a:t>Киянка, молоток</a:t>
            </a:r>
          </a:p>
          <a:p>
            <a:r>
              <a:rPr lang="ru-RU" dirty="0" smtClean="0"/>
              <a:t>Надфили</a:t>
            </a:r>
          </a:p>
          <a:p>
            <a:r>
              <a:rPr lang="ru-RU" dirty="0" smtClean="0"/>
              <a:t>Плоскогубцы, круглогубцы</a:t>
            </a:r>
          </a:p>
          <a:p>
            <a:r>
              <a:rPr lang="ru-RU" dirty="0" smtClean="0"/>
              <a:t>Подкладка для правки металла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изготовления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Выбрать инструменты и приспособления</a:t>
            </a:r>
          </a:p>
          <a:p>
            <a:r>
              <a:rPr lang="ru-RU" dirty="0" smtClean="0"/>
              <a:t>Выбрать материал</a:t>
            </a:r>
          </a:p>
          <a:p>
            <a:r>
              <a:rPr lang="ru-RU" dirty="0" smtClean="0"/>
              <a:t>Изготовить по эскизу шаблон</a:t>
            </a:r>
          </a:p>
          <a:p>
            <a:r>
              <a:rPr lang="ru-RU" dirty="0" smtClean="0"/>
              <a:t>Нанести разметку по шаблону на жесть</a:t>
            </a:r>
          </a:p>
          <a:p>
            <a:r>
              <a:rPr lang="ru-RU" dirty="0" smtClean="0"/>
              <a:t>Вырезать слесарными ножницами</a:t>
            </a:r>
          </a:p>
          <a:p>
            <a:r>
              <a:rPr lang="ru-RU" dirty="0" smtClean="0"/>
              <a:t>Обработать кромку надфилями</a:t>
            </a:r>
          </a:p>
          <a:p>
            <a:r>
              <a:rPr lang="ru-RU" dirty="0" smtClean="0"/>
              <a:t>Согнуть изделие в соответствии с эскизом</a:t>
            </a:r>
          </a:p>
          <a:p>
            <a:r>
              <a:rPr lang="ru-RU" dirty="0" smtClean="0"/>
              <a:t>Окрасить изделие</a:t>
            </a:r>
          </a:p>
          <a:p>
            <a:r>
              <a:rPr lang="ru-RU" dirty="0" smtClean="0"/>
              <a:t>Декорировать изделие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Правила безопасности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Левая рука не должна находиться на линии реза.</a:t>
            </a:r>
          </a:p>
          <a:p>
            <a:r>
              <a:rPr lang="ru-RU" dirty="0" smtClean="0"/>
              <a:t>Нельзя касаться голыми руками отрезанных  кромок заготовки.</a:t>
            </a:r>
          </a:p>
          <a:p>
            <a:r>
              <a:rPr lang="ru-RU" dirty="0" smtClean="0"/>
              <a:t>Подавайте ножницы ручками от себя, а кладите наоборот.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38</TotalTime>
  <Words>94</Words>
  <Application>Microsoft Office PowerPoint</Application>
  <PresentationFormat>Экран (4:3)</PresentationFormat>
  <Paragraphs>28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Официальная</vt:lpstr>
      <vt:lpstr>Мастер-класс</vt:lpstr>
      <vt:lpstr>Объемная металлопластика – это технология изготовления скульптурных объектов из мягкого листового металла. </vt:lpstr>
      <vt:lpstr>Оборудование и материалы</vt:lpstr>
      <vt:lpstr>Этапы изготовления</vt:lpstr>
      <vt:lpstr>Правила безопасности</vt:lpstr>
      <vt:lpstr>Спасибо за внимание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</dc:title>
  <cp:lastModifiedBy>бпк</cp:lastModifiedBy>
  <cp:revision>7</cp:revision>
  <dcterms:modified xsi:type="dcterms:W3CDTF">2017-06-08T01:42:00Z</dcterms:modified>
</cp:coreProperties>
</file>