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70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686400" cy="116205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Динамическая  игрушка  флюгер 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2564904"/>
            <a:ext cx="2743200" cy="403244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+mj-lt"/>
                <a:cs typeface="Times New Roman" pitchFamily="18" charset="0"/>
              </a:rPr>
              <a:t>ГАПОУ НСО «Болотнинский педагогический  колледж»</a:t>
            </a:r>
          </a:p>
          <a:p>
            <a:pPr algn="ctr"/>
            <a:endParaRPr lang="ru-RU" sz="18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+mj-lt"/>
              <a:cs typeface="Times New Roman" pitchFamily="18" charset="0"/>
            </a:endParaRP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Выполнил студент 204 группы Кривонос И.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Специальность 44.02.03 Педагогика дополнительного образования.</a:t>
            </a:r>
          </a:p>
          <a:p>
            <a:r>
              <a:rPr lang="ru-RU" sz="1800" dirty="0" smtClean="0">
                <a:latin typeface="+mj-lt"/>
                <a:cs typeface="Times New Roman" pitchFamily="18" charset="0"/>
              </a:rPr>
              <a:t>Руководитель  Брем В.Г.</a:t>
            </a:r>
            <a:endParaRPr lang="ru-RU" sz="1800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C:\Users\dns\Desktop\IMG_20211122_1803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2022593"/>
            <a:ext cx="5111750" cy="387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Лобзик;</a:t>
            </a:r>
          </a:p>
          <a:p>
            <a:pPr lvl="0"/>
            <a:r>
              <a:rPr lang="ru-RU" dirty="0" smtClean="0"/>
              <a:t>Рубанок;</a:t>
            </a:r>
          </a:p>
          <a:p>
            <a:pPr lvl="0"/>
            <a:r>
              <a:rPr lang="ru-RU" dirty="0" smtClean="0"/>
              <a:t>Ножовка с мелким зубом;</a:t>
            </a:r>
          </a:p>
          <a:p>
            <a:pPr lvl="0"/>
            <a:r>
              <a:rPr lang="ru-RU" dirty="0" smtClean="0"/>
              <a:t>Плоскогубцы;</a:t>
            </a:r>
          </a:p>
          <a:p>
            <a:pPr lvl="0"/>
            <a:r>
              <a:rPr lang="ru-RU" dirty="0" smtClean="0"/>
              <a:t>Круглогубцы;</a:t>
            </a:r>
          </a:p>
          <a:p>
            <a:pPr lvl="0"/>
            <a:r>
              <a:rPr lang="ru-RU" dirty="0" smtClean="0"/>
              <a:t>Отвертка;</a:t>
            </a:r>
          </a:p>
          <a:p>
            <a:r>
              <a:rPr lang="ru-RU" dirty="0" smtClean="0"/>
              <a:t>Тиски.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495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886094"/>
          </a:xfrm>
        </p:spPr>
        <p:txBody>
          <a:bodyPr/>
          <a:lstStyle/>
          <a:p>
            <a:r>
              <a:rPr lang="ru-RU" dirty="0" smtClean="0"/>
              <a:t>Цель: изготовить  динамическую  игрушку флюгер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58200" cy="91440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+mj-lt"/>
              </a:rPr>
              <a:t>Задачи:</a:t>
            </a:r>
          </a:p>
          <a:p>
            <a:pPr algn="l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800" dirty="0" smtClean="0">
                <a:latin typeface="+mj-lt"/>
              </a:rPr>
              <a:t>Познакомиться с историей флюгера 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 Изучить виды флюгеров 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latin typeface="+mj-lt"/>
              </a:rPr>
              <a:t>Разработать конструкцию флюгера для конструирования.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История флюгера </a:t>
            </a:r>
            <a:endParaRPr lang="ru-RU" dirty="0"/>
          </a:p>
        </p:txBody>
      </p:sp>
      <p:pic>
        <p:nvPicPr>
          <p:cNvPr id="6146" name="Picture 2" descr="C:\Users\dns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408712" cy="502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Метеорологический  </a:t>
            </a:r>
            <a:endParaRPr lang="ru-RU" dirty="0"/>
          </a:p>
        </p:txBody>
      </p:sp>
      <p:pic>
        <p:nvPicPr>
          <p:cNvPr id="1026" name="Picture 2" descr="C:\Users\dns\Desktop\IMG_20211121_211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1" y="1935163"/>
            <a:ext cx="6480720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Ветряные или флюгеры Вильде  </a:t>
            </a:r>
            <a:endParaRPr lang="ru-RU" dirty="0"/>
          </a:p>
        </p:txBody>
      </p:sp>
      <p:pic>
        <p:nvPicPr>
          <p:cNvPr id="4098" name="Picture 2" descr="C:\Users\dns\Desktop\IMG_20211121_211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935163"/>
            <a:ext cx="6552727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dirty="0" smtClean="0"/>
              <a:t>Дымоходные флюгеры </a:t>
            </a:r>
            <a:endParaRPr lang="ru-RU" dirty="0"/>
          </a:p>
        </p:txBody>
      </p:sp>
      <p:pic>
        <p:nvPicPr>
          <p:cNvPr id="2050" name="Picture 2" descr="C:\Users\dns\Desktop\IMG_20211121_210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5616624" cy="4441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Декоративные </a:t>
            </a:r>
            <a:endParaRPr lang="ru-RU" dirty="0"/>
          </a:p>
        </p:txBody>
      </p:sp>
      <p:pic>
        <p:nvPicPr>
          <p:cNvPr id="3074" name="Picture 2" descr="C:\Users\dns\Desktop\IMG_20211121_211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7664" y="1935163"/>
            <a:ext cx="604867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1154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Предлагаемая конструкция  </a:t>
            </a:r>
            <a:endParaRPr lang="ru-RU" dirty="0"/>
          </a:p>
        </p:txBody>
      </p:sp>
      <p:pic>
        <p:nvPicPr>
          <p:cNvPr id="1026" name="Picture 2" descr="C:\Documents and Settings\Admin\Рабочий стол\Дистант 2021-2022\5c2e4cad269bff48d1c233e01eabebb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60848"/>
            <a:ext cx="68580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Конструктивные элементы флюгера </a:t>
            </a:r>
            <a:endParaRPr lang="ru-RU" dirty="0"/>
          </a:p>
        </p:txBody>
      </p:sp>
      <p:pic>
        <p:nvPicPr>
          <p:cNvPr id="3074" name="Picture 2" descr="C:\Users\dns\Desktop\1342286615_scr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3"/>
            <a:ext cx="6589098" cy="475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88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Динамическая  игрушка  флюгер </vt:lpstr>
      <vt:lpstr>Цель: изготовить  динамическую  игрушку флюгер </vt:lpstr>
      <vt:lpstr>История флюгера </vt:lpstr>
      <vt:lpstr>Метеорологический  </vt:lpstr>
      <vt:lpstr>Ветряные или флюгеры Вильде  </vt:lpstr>
      <vt:lpstr>Дымоходные флюгеры </vt:lpstr>
      <vt:lpstr>Декоративные </vt:lpstr>
      <vt:lpstr>Предлагаемая конструкция  </vt:lpstr>
      <vt:lpstr>Конструктивные элементы флюгера </vt:lpstr>
      <vt:lpstr>Инструменты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Сибирские сани </dc:title>
  <cp:lastModifiedBy>Admin</cp:lastModifiedBy>
  <cp:revision>34</cp:revision>
  <dcterms:modified xsi:type="dcterms:W3CDTF">2021-11-23T12:40:16Z</dcterms:modified>
</cp:coreProperties>
</file>