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4" r:id="rId4"/>
    <p:sldId id="260" r:id="rId5"/>
    <p:sldId id="263" r:id="rId6"/>
    <p:sldId id="264" r:id="rId7"/>
    <p:sldId id="265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Тема</a:t>
            </a:r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ru-RU" sz="4800" dirty="0" smtClean="0"/>
              <a:t>Расширение функциональности схемы имитатора пения канарейки </a:t>
            </a:r>
            <a:r>
              <a:rPr lang="ru-RU" sz="4800" dirty="0" err="1" smtClean="0"/>
              <a:t>c</a:t>
            </a:r>
            <a:r>
              <a:rPr lang="ru-RU" sz="4800" dirty="0" smtClean="0"/>
              <a:t> помощью приемов ТРИЗ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Полученная схема</a:t>
            </a:r>
            <a:endParaRPr lang="ru-RU" dirty="0"/>
          </a:p>
        </p:txBody>
      </p:sp>
      <p:pic>
        <p:nvPicPr>
          <p:cNvPr id="4" name="Содержимое 3" descr="http://electronictriz.ru/Chapters/TRIZ/canare.files/00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8666" y="2610834"/>
            <a:ext cx="6466667" cy="30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Спасибо за внимание</a:t>
            </a:r>
            <a:endParaRPr lang="ru-RU" sz="54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Цель:</a:t>
            </a:r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800" dirty="0" smtClean="0"/>
              <a:t>Создать условия для развития творческих способностей студентов, используя приемы </a:t>
            </a:r>
            <a:r>
              <a:rPr lang="ru-RU" sz="4800" dirty="0" smtClean="0"/>
              <a:t>ТРИЗ в рамках компетентностного подхода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Вызвать интерес у студентов к изобретательству через решение конструкторских задач.</a:t>
            </a:r>
          </a:p>
          <a:p>
            <a:pPr lvl="0"/>
            <a:r>
              <a:rPr lang="ru-RU" dirty="0" smtClean="0"/>
              <a:t>Ознакомит с методами разрешения технических противоречий</a:t>
            </a:r>
          </a:p>
          <a:p>
            <a:pPr lvl="0"/>
            <a:r>
              <a:rPr lang="ru-RU" dirty="0" smtClean="0"/>
              <a:t>Решить конструкторскую задачу используя методы разрешения технических противоречий.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066800" y="1066800"/>
            <a:ext cx="7162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ТРИЗ –</a:t>
            </a:r>
          </a:p>
          <a:p>
            <a:pPr algn="ctr">
              <a:spcBef>
                <a:spcPct val="50000"/>
              </a:spcBef>
            </a:pPr>
            <a:r>
              <a:rPr lang="ru-RU" sz="5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технология</a:t>
            </a:r>
          </a:p>
          <a:p>
            <a:pPr algn="ctr">
              <a:spcBef>
                <a:spcPct val="50000"/>
              </a:spcBef>
            </a:pPr>
            <a:r>
              <a:rPr lang="ru-RU" sz="5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творчества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latin typeface="Georgia" pitchFamily="18" charset="0"/>
              </a:rPr>
              <a:t>Структура ТРИЗ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 </a:t>
            </a:r>
            <a:r>
              <a:rPr lang="ru-RU" dirty="0" smtClean="0"/>
              <a:t>Законы развития технических систем (ТС). </a:t>
            </a:r>
          </a:p>
          <a:p>
            <a:pPr lvl="0"/>
            <a:r>
              <a:rPr lang="ru-RU" dirty="0" smtClean="0"/>
              <a:t> Информационный фонд ТРИЗ </a:t>
            </a:r>
          </a:p>
          <a:p>
            <a:pPr lvl="0"/>
            <a:r>
              <a:rPr lang="ru-RU" dirty="0" smtClean="0"/>
              <a:t>  </a:t>
            </a:r>
            <a:r>
              <a:rPr lang="ru-RU" dirty="0" err="1" smtClean="0"/>
              <a:t>Вепольный</a:t>
            </a:r>
            <a:r>
              <a:rPr lang="ru-RU" dirty="0" smtClean="0"/>
              <a:t> анализ  </a:t>
            </a:r>
          </a:p>
          <a:p>
            <a:pPr lvl="0"/>
            <a:r>
              <a:rPr lang="ru-RU" dirty="0" smtClean="0"/>
              <a:t> Алгоритм решения изобретательских задач (АРИЗ).  </a:t>
            </a:r>
          </a:p>
          <a:p>
            <a:pPr lvl="0"/>
            <a:r>
              <a:rPr lang="ru-RU" dirty="0" smtClean="0"/>
              <a:t> Методы развития творческого воображения. 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Georgia" pitchFamily="18" charset="0"/>
              </a:rPr>
              <a:t>АРИЗ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Определите тип задачи   </a:t>
            </a:r>
            <a:endParaRPr lang="ru-RU" dirty="0" smtClean="0"/>
          </a:p>
          <a:p>
            <a:pPr lvl="0"/>
            <a:r>
              <a:rPr lang="ru-RU" b="1" dirty="0" smtClean="0"/>
              <a:t>Сформулируйте к задаче противоречие, идеальный конечный результат (ИКР)</a:t>
            </a:r>
            <a:endParaRPr lang="ru-RU" dirty="0" smtClean="0"/>
          </a:p>
          <a:p>
            <a:pPr lvl="0"/>
            <a:r>
              <a:rPr lang="ru-RU" b="1" dirty="0" smtClean="0"/>
              <a:t>Выявить ресурсы</a:t>
            </a:r>
            <a:endParaRPr lang="ru-RU" dirty="0" smtClean="0"/>
          </a:p>
          <a:p>
            <a:pPr lvl="0"/>
            <a:r>
              <a:rPr lang="ru-RU" b="1" dirty="0" smtClean="0"/>
              <a:t>Примените приемы и принципы решения задач</a:t>
            </a:r>
            <a:endParaRPr lang="ru-RU" dirty="0" smtClean="0"/>
          </a:p>
          <a:p>
            <a:pPr lvl="0"/>
            <a:r>
              <a:rPr lang="ru-RU" b="1" dirty="0" smtClean="0"/>
              <a:t>Проанализируйте решения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7684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Georgia" pitchFamily="18" charset="0"/>
              </a:rPr>
              <a:t>Основные понятия АРИЗ</a:t>
            </a:r>
            <a:br>
              <a:rPr lang="ru-RU" sz="4800" b="1" dirty="0" smtClean="0">
                <a:latin typeface="Georgia" pitchFamily="18" charset="0"/>
              </a:rPr>
            </a:br>
            <a:endParaRPr lang="ru-RU" sz="48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 – изобретательская ситуация</a:t>
            </a:r>
          </a:p>
          <a:p>
            <a:r>
              <a:rPr lang="ru-RU" sz="3200" dirty="0" smtClean="0"/>
              <a:t>ИЗ </a:t>
            </a:r>
            <a:r>
              <a:rPr lang="ru-RU" sz="3200" dirty="0" smtClean="0"/>
              <a:t>– изобретательская задача; </a:t>
            </a:r>
          </a:p>
          <a:p>
            <a:r>
              <a:rPr lang="ru-RU" sz="3200" dirty="0" smtClean="0"/>
              <a:t>ИКР </a:t>
            </a:r>
            <a:r>
              <a:rPr lang="ru-RU" sz="3200" dirty="0" smtClean="0"/>
              <a:t>– идеальный конечный результат;</a:t>
            </a:r>
          </a:p>
          <a:p>
            <a:r>
              <a:rPr lang="ru-RU" sz="3200" dirty="0" smtClean="0"/>
              <a:t>ТП – технические противоречия;</a:t>
            </a:r>
          </a:p>
          <a:p>
            <a:r>
              <a:rPr lang="ru-RU" sz="3200" dirty="0" smtClean="0"/>
              <a:t>ФП – физические противоречия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имитатора канарейки</a:t>
            </a:r>
            <a:endParaRPr lang="ru-RU" dirty="0"/>
          </a:p>
        </p:txBody>
      </p:sp>
      <p:pic>
        <p:nvPicPr>
          <p:cNvPr id="4" name="Содержимое 3" descr="http://electronictriz.ru/Chapters/TRIZ/canare.files/001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19619" y="2210833"/>
            <a:ext cx="7504762" cy="383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Имитатор сирены</a:t>
            </a:r>
            <a:endParaRPr lang="ru-RU" dirty="0"/>
          </a:p>
        </p:txBody>
      </p:sp>
      <p:pic>
        <p:nvPicPr>
          <p:cNvPr id="4" name="Содержимое 3" descr="http://electronictriz.ru/Chapters/TRIZ/canare.files/002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67238" y="2310834"/>
            <a:ext cx="7009524" cy="36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128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</vt:lpstr>
      <vt:lpstr> </vt:lpstr>
      <vt:lpstr>  Задачи</vt:lpstr>
      <vt:lpstr>Слайд 4</vt:lpstr>
      <vt:lpstr>Структура ТРИЗ</vt:lpstr>
      <vt:lpstr>АРИЗ</vt:lpstr>
      <vt:lpstr>Основные понятия АРИЗ </vt:lpstr>
      <vt:lpstr>Схема имитатора канарейки</vt:lpstr>
      <vt:lpstr>Имитатор сирены</vt:lpstr>
      <vt:lpstr>Полученная схема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Расширение функциональности схемы имитатора пения канарейки c помощью приемов ТРИЗ.  </dc:title>
  <cp:lastModifiedBy>Admin</cp:lastModifiedBy>
  <cp:revision>14</cp:revision>
  <dcterms:modified xsi:type="dcterms:W3CDTF">2016-11-30T12:23:45Z</dcterms:modified>
</cp:coreProperties>
</file>